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2" r:id="rId1"/>
    <p:sldMasterId id="2147483674" r:id="rId2"/>
  </p:sldMasterIdLst>
  <p:notesMasterIdLst>
    <p:notesMasterId r:id="rId6"/>
  </p:notesMasterIdLst>
  <p:sldIdLst>
    <p:sldId id="256" r:id="rId3"/>
    <p:sldId id="293" r:id="rId4"/>
    <p:sldId id="294" r:id="rId5"/>
  </p:sldIdLst>
  <p:sldSz cx="12169775" cy="7021513"/>
  <p:notesSz cx="6858000" cy="9144000"/>
  <p:defaultTextStyle>
    <a:defPPr>
      <a:defRPr lang="en-US"/>
    </a:defPPr>
    <a:lvl1pPr marL="0" algn="l" defTabSz="1228222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14111" algn="l" defTabSz="1228222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28222" algn="l" defTabSz="1228222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42333" algn="l" defTabSz="1228222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56444" algn="l" defTabSz="1228222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70555" algn="l" defTabSz="1228222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84666" algn="l" defTabSz="1228222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98777" algn="l" defTabSz="1228222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912888" algn="l" defTabSz="1228222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D59CC"/>
    <a:srgbClr val="0A54C7"/>
    <a:srgbClr val="000021"/>
    <a:srgbClr val="00001B"/>
    <a:srgbClr val="00002F"/>
    <a:srgbClr val="01024A"/>
    <a:srgbClr val="030467"/>
    <a:srgbClr val="0E4DA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724"/>
    <p:restoredTop sz="92857" autoAdjust="0"/>
  </p:normalViewPr>
  <p:slideViewPr>
    <p:cSldViewPr snapToGrid="0">
      <p:cViewPr>
        <p:scale>
          <a:sx n="75" d="100"/>
          <a:sy n="75" d="100"/>
        </p:scale>
        <p:origin x="-762" y="174"/>
      </p:cViewPr>
      <p:guideLst>
        <p:guide orient="horz" pos="2212"/>
        <p:guide pos="383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30385A-6620-4D28-B487-A7D6E818D186}" type="datetimeFigureOut">
              <a:rPr lang="en-US" smtClean="0"/>
              <a:pPr/>
              <a:t>4/18/2018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57200" y="685800"/>
            <a:ext cx="59436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F3ECB8-CE4B-45DF-8E26-6053C147F6D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57892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2822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14111" algn="l" defTabSz="122822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28222" algn="l" defTabSz="122822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42333" algn="l" defTabSz="122822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56444" algn="l" defTabSz="122822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70555" algn="l" defTabSz="122822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84666" algn="l" defTabSz="122822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98777" algn="l" defTabSz="122822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912888" algn="l" defTabSz="122822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57200" y="685800"/>
            <a:ext cx="59436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F3ECB8-CE4B-45DF-8E26-6053C147F6D7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77885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733" y="2181221"/>
            <a:ext cx="10344309" cy="15050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466" y="3978857"/>
            <a:ext cx="8518843" cy="179438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141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282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23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564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705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846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987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128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0BA0E-C9BF-4457-AFD3-324E8F3F7BC6}" type="datetimeFigureOut">
              <a:rPr lang="en-US" smtClean="0"/>
              <a:pPr/>
              <a:t>4/18/2018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EF23F-21F1-4F1E-8DF9-1A8E02D99E79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1" name="Picture 10" descr="20110613_AVer CIS-PPT-1_三校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2701" y="0"/>
            <a:ext cx="12164376" cy="7021513"/>
          </a:xfrm>
          <a:prstGeom prst="rect">
            <a:avLst/>
          </a:prstGeom>
        </p:spPr>
      </p:pic>
      <p:sp>
        <p:nvSpPr>
          <p:cNvPr id="8" name="Slide Number Placeholder 5"/>
          <p:cNvSpPr txBox="1">
            <a:spLocks/>
          </p:cNvSpPr>
          <p:nvPr userDrawn="1"/>
        </p:nvSpPr>
        <p:spPr>
          <a:xfrm>
            <a:off x="4668146" y="6647683"/>
            <a:ext cx="2839614" cy="373831"/>
          </a:xfrm>
          <a:prstGeom prst="rect">
            <a:avLst/>
          </a:prstGeom>
        </p:spPr>
        <p:txBody>
          <a:bodyPr vert="horz" lIns="122822" tIns="61411" rIns="122822" bIns="6141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122822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4EF23F-21F1-4F1E-8DF9-1A8E02D99E79}" type="slidenum">
              <a:rPr kumimoji="0" lang="en-US" sz="19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122822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9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8489" y="1482321"/>
            <a:ext cx="10952798" cy="4633874"/>
          </a:xfrm>
        </p:spPr>
        <p:txBody>
          <a:bodyPr>
            <a:normAutofit/>
          </a:bodyPr>
          <a:lstStyle>
            <a:lvl1pPr>
              <a:defRPr sz="3000"/>
            </a:lvl1pPr>
            <a:lvl2pPr>
              <a:defRPr sz="3000"/>
            </a:lvl2pPr>
            <a:lvl3pPr>
              <a:defRPr sz="3000"/>
            </a:lvl3pPr>
            <a:lvl4pPr>
              <a:defRPr sz="3000"/>
            </a:lvl4pPr>
            <a:lvl5pPr>
              <a:defRPr sz="30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304244" y="234051"/>
            <a:ext cx="10851383" cy="702151"/>
          </a:xfrm>
        </p:spPr>
        <p:txBody>
          <a:bodyPr/>
          <a:lstStyle>
            <a:lvl1pPr algn="l">
              <a:defRPr sz="54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>
          <a:xfrm>
            <a:off x="608489" y="6507903"/>
            <a:ext cx="4259421" cy="373831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© AVer Information Inc. All rights reserved.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8489" y="1638354"/>
            <a:ext cx="5374984" cy="4633874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6302" y="1638354"/>
            <a:ext cx="5374984" cy="4633874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0BA0E-C9BF-4457-AFD3-324E8F3F7BC6}" type="datetimeFigureOut">
              <a:rPr lang="en-US" smtClean="0"/>
              <a:pPr/>
              <a:t>4/18/2018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304244" y="234051"/>
            <a:ext cx="10851383" cy="702151"/>
          </a:xfrm>
        </p:spPr>
        <p:txBody>
          <a:bodyPr/>
          <a:lstStyle>
            <a:lvl1pPr algn="l">
              <a:defRPr sz="54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7074" y="1326286"/>
            <a:ext cx="5377097" cy="655016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14111" indent="0">
              <a:buNone/>
              <a:defRPr sz="2700" b="1"/>
            </a:lvl2pPr>
            <a:lvl3pPr marL="1228222" indent="0">
              <a:buNone/>
              <a:defRPr sz="2400" b="1"/>
            </a:lvl3pPr>
            <a:lvl4pPr marL="1842333" indent="0">
              <a:buNone/>
              <a:defRPr sz="2100" b="1"/>
            </a:lvl4pPr>
            <a:lvl5pPr marL="2456444" indent="0">
              <a:buNone/>
              <a:defRPr sz="2100" b="1"/>
            </a:lvl5pPr>
            <a:lvl6pPr marL="3070555" indent="0">
              <a:buNone/>
              <a:defRPr sz="2100" b="1"/>
            </a:lvl6pPr>
            <a:lvl7pPr marL="3684666" indent="0">
              <a:buNone/>
              <a:defRPr sz="2100" b="1"/>
            </a:lvl7pPr>
            <a:lvl8pPr marL="4298777" indent="0">
              <a:buNone/>
              <a:defRPr sz="2100" b="1"/>
            </a:lvl8pPr>
            <a:lvl9pPr marL="4912888" indent="0">
              <a:buNone/>
              <a:defRPr sz="2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7074" y="1981302"/>
            <a:ext cx="5377097" cy="4045497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80664" y="1326286"/>
            <a:ext cx="5379210" cy="655016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14111" indent="0">
              <a:buNone/>
              <a:defRPr sz="2700" b="1"/>
            </a:lvl2pPr>
            <a:lvl3pPr marL="1228222" indent="0">
              <a:buNone/>
              <a:defRPr sz="2400" b="1"/>
            </a:lvl3pPr>
            <a:lvl4pPr marL="1842333" indent="0">
              <a:buNone/>
              <a:defRPr sz="2100" b="1"/>
            </a:lvl4pPr>
            <a:lvl5pPr marL="2456444" indent="0">
              <a:buNone/>
              <a:defRPr sz="2100" b="1"/>
            </a:lvl5pPr>
            <a:lvl6pPr marL="3070555" indent="0">
              <a:buNone/>
              <a:defRPr sz="2100" b="1"/>
            </a:lvl6pPr>
            <a:lvl7pPr marL="3684666" indent="0">
              <a:buNone/>
              <a:defRPr sz="2100" b="1"/>
            </a:lvl7pPr>
            <a:lvl8pPr marL="4298777" indent="0">
              <a:buNone/>
              <a:defRPr sz="2100" b="1"/>
            </a:lvl8pPr>
            <a:lvl9pPr marL="4912888" indent="0">
              <a:buNone/>
              <a:defRPr sz="2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80664" y="1981302"/>
            <a:ext cx="5379210" cy="4045497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0BA0E-C9BF-4457-AFD3-324E8F3F7BC6}" type="datetimeFigureOut">
              <a:rPr lang="en-US" smtClean="0"/>
              <a:pPr/>
              <a:t>4/18/2018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304244" y="234051"/>
            <a:ext cx="10851383" cy="702151"/>
          </a:xfrm>
          <a:prstGeom prst="rect">
            <a:avLst/>
          </a:prstGeom>
        </p:spPr>
        <p:txBody>
          <a:bodyPr vert="horz" lIns="122822" tIns="61411" rIns="122822" bIns="61411" rtlCol="0" anchor="ctr">
            <a:normAutofit fontScale="85000" lnSpcReduction="20000"/>
          </a:bodyPr>
          <a:lstStyle>
            <a:lvl1pPr algn="l">
              <a:defRPr sz="4000" b="1">
                <a:solidFill>
                  <a:schemeClr val="bg1"/>
                </a:solidFill>
                <a:latin typeface="+mj-lt"/>
              </a:defRPr>
            </a:lvl1pPr>
          </a:lstStyle>
          <a:p>
            <a:pPr marL="0" marR="0" lvl="0" indent="0" algn="l" defTabSz="122822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Click to edit Master title style</a:t>
            </a:r>
            <a:endParaRPr kumimoji="0" lang="en-US" sz="5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0BA0E-C9BF-4457-AFD3-324E8F3F7BC6}" type="datetimeFigureOut">
              <a:rPr lang="en-US" smtClean="0"/>
              <a:pPr/>
              <a:t>4/18/2018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04244" y="234051"/>
            <a:ext cx="10851383" cy="702151"/>
          </a:xfrm>
        </p:spPr>
        <p:txBody>
          <a:bodyPr/>
          <a:lstStyle>
            <a:lvl1pPr algn="l">
              <a:defRPr sz="54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608489" y="1482321"/>
            <a:ext cx="10952798" cy="4633874"/>
          </a:xfrm>
        </p:spPr>
        <p:txBody>
          <a:bodyPr>
            <a:normAutofit/>
          </a:bodyPr>
          <a:lstStyle>
            <a:lvl1pPr>
              <a:defRPr sz="2700">
                <a:latin typeface="+mn-lt"/>
              </a:defRPr>
            </a:lvl1pPr>
            <a:lvl2pPr>
              <a:defRPr sz="2700">
                <a:latin typeface="+mn-lt"/>
              </a:defRPr>
            </a:lvl2pPr>
            <a:lvl3pPr>
              <a:defRPr sz="2700">
                <a:latin typeface="+mn-lt"/>
              </a:defRPr>
            </a:lvl3pPr>
            <a:lvl4pPr>
              <a:defRPr sz="2700">
                <a:latin typeface="+mn-lt"/>
              </a:defRPr>
            </a:lvl4pPr>
            <a:lvl5pPr>
              <a:defRPr sz="2700">
                <a:latin typeface="+mn-lt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8489" y="1638354"/>
            <a:ext cx="5374984" cy="4633874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6302" y="1638354"/>
            <a:ext cx="5374984" cy="4633874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0BA0E-C9BF-4457-AFD3-324E8F3F7BC6}" type="datetimeFigureOut">
              <a:rPr lang="en-US" smtClean="0"/>
              <a:pPr/>
              <a:t>4/18/2018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304244" y="234051"/>
            <a:ext cx="10851383" cy="702151"/>
          </a:xfrm>
        </p:spPr>
        <p:txBody>
          <a:bodyPr/>
          <a:lstStyle>
            <a:lvl1pPr algn="l">
              <a:defRPr sz="54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8489" y="1571715"/>
            <a:ext cx="5377097" cy="655016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14111" indent="0">
              <a:buNone/>
              <a:defRPr sz="2700" b="1"/>
            </a:lvl2pPr>
            <a:lvl3pPr marL="1228222" indent="0">
              <a:buNone/>
              <a:defRPr sz="2400" b="1"/>
            </a:lvl3pPr>
            <a:lvl4pPr marL="1842333" indent="0">
              <a:buNone/>
              <a:defRPr sz="2100" b="1"/>
            </a:lvl4pPr>
            <a:lvl5pPr marL="2456444" indent="0">
              <a:buNone/>
              <a:defRPr sz="2100" b="1"/>
            </a:lvl5pPr>
            <a:lvl6pPr marL="3070555" indent="0">
              <a:buNone/>
              <a:defRPr sz="2100" b="1"/>
            </a:lvl6pPr>
            <a:lvl7pPr marL="3684666" indent="0">
              <a:buNone/>
              <a:defRPr sz="2100" b="1"/>
            </a:lvl7pPr>
            <a:lvl8pPr marL="4298777" indent="0">
              <a:buNone/>
              <a:defRPr sz="2100" b="1"/>
            </a:lvl8pPr>
            <a:lvl9pPr marL="4912888" indent="0">
              <a:buNone/>
              <a:defRPr sz="2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8489" y="2226730"/>
            <a:ext cx="5377097" cy="4045497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2078" y="1571715"/>
            <a:ext cx="5379210" cy="655016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14111" indent="0">
              <a:buNone/>
              <a:defRPr sz="2700" b="1"/>
            </a:lvl2pPr>
            <a:lvl3pPr marL="1228222" indent="0">
              <a:buNone/>
              <a:defRPr sz="2400" b="1"/>
            </a:lvl3pPr>
            <a:lvl4pPr marL="1842333" indent="0">
              <a:buNone/>
              <a:defRPr sz="2100" b="1"/>
            </a:lvl4pPr>
            <a:lvl5pPr marL="2456444" indent="0">
              <a:buNone/>
              <a:defRPr sz="2100" b="1"/>
            </a:lvl5pPr>
            <a:lvl6pPr marL="3070555" indent="0">
              <a:buNone/>
              <a:defRPr sz="2100" b="1"/>
            </a:lvl6pPr>
            <a:lvl7pPr marL="3684666" indent="0">
              <a:buNone/>
              <a:defRPr sz="2100" b="1"/>
            </a:lvl7pPr>
            <a:lvl8pPr marL="4298777" indent="0">
              <a:buNone/>
              <a:defRPr sz="2100" b="1"/>
            </a:lvl8pPr>
            <a:lvl9pPr marL="4912888" indent="0">
              <a:buNone/>
              <a:defRPr sz="2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2078" y="2226730"/>
            <a:ext cx="5379210" cy="4045497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0BA0E-C9BF-4457-AFD3-324E8F3F7BC6}" type="datetimeFigureOut">
              <a:rPr lang="en-US" smtClean="0"/>
              <a:pPr/>
              <a:t>4/18/2018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304244" y="234051"/>
            <a:ext cx="10851383" cy="702151"/>
          </a:xfrm>
        </p:spPr>
        <p:txBody>
          <a:bodyPr/>
          <a:lstStyle>
            <a:lvl1pPr algn="l">
              <a:defRPr sz="54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733" y="2181221"/>
            <a:ext cx="10344309" cy="15050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466" y="3978857"/>
            <a:ext cx="8518843" cy="179438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141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282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23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564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705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846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987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128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0BA0E-C9BF-4457-AFD3-324E8F3F7BC6}" type="datetimeFigureOut">
              <a:rPr lang="en-US" smtClean="0"/>
              <a:pPr/>
              <a:t>4/18/2018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EF23F-21F1-4F1E-8DF9-1A8E02D99E79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1" name="Picture 10" descr="20110613_AVer CIS-PPT-1_三校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2701" y="0"/>
            <a:ext cx="12164376" cy="7021513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8489" y="1482321"/>
            <a:ext cx="10952798" cy="4633874"/>
          </a:xfrm>
        </p:spPr>
        <p:txBody>
          <a:bodyPr>
            <a:normAutofit/>
          </a:bodyPr>
          <a:lstStyle>
            <a:lvl1pPr>
              <a:defRPr sz="3000"/>
            </a:lvl1pPr>
            <a:lvl2pPr>
              <a:defRPr sz="3000"/>
            </a:lvl2pPr>
            <a:lvl3pPr>
              <a:defRPr sz="3000"/>
            </a:lvl3pPr>
            <a:lvl4pPr>
              <a:defRPr sz="3000"/>
            </a:lvl4pPr>
            <a:lvl5pPr>
              <a:defRPr sz="30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304244" y="234051"/>
            <a:ext cx="10851383" cy="702151"/>
          </a:xfrm>
        </p:spPr>
        <p:txBody>
          <a:bodyPr/>
          <a:lstStyle>
            <a:lvl1pPr algn="l">
              <a:defRPr sz="54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>
          <a:xfrm>
            <a:off x="608489" y="6507903"/>
            <a:ext cx="4259421" cy="373831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© AVer Information Inc. All rights reserved.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8489" y="1638354"/>
            <a:ext cx="5374984" cy="4633874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6302" y="1638354"/>
            <a:ext cx="5374984" cy="4633874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0BA0E-C9BF-4457-AFD3-324E8F3F7BC6}" type="datetimeFigureOut">
              <a:rPr lang="en-US" smtClean="0"/>
              <a:pPr/>
              <a:t>4/18/2018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304244" y="234051"/>
            <a:ext cx="10851383" cy="702151"/>
          </a:xfrm>
        </p:spPr>
        <p:txBody>
          <a:bodyPr/>
          <a:lstStyle>
            <a:lvl1pPr algn="l">
              <a:defRPr sz="54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7074" y="1326286"/>
            <a:ext cx="5377097" cy="655016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14111" indent="0">
              <a:buNone/>
              <a:defRPr sz="2700" b="1"/>
            </a:lvl2pPr>
            <a:lvl3pPr marL="1228222" indent="0">
              <a:buNone/>
              <a:defRPr sz="2400" b="1"/>
            </a:lvl3pPr>
            <a:lvl4pPr marL="1842333" indent="0">
              <a:buNone/>
              <a:defRPr sz="2100" b="1"/>
            </a:lvl4pPr>
            <a:lvl5pPr marL="2456444" indent="0">
              <a:buNone/>
              <a:defRPr sz="2100" b="1"/>
            </a:lvl5pPr>
            <a:lvl6pPr marL="3070555" indent="0">
              <a:buNone/>
              <a:defRPr sz="2100" b="1"/>
            </a:lvl6pPr>
            <a:lvl7pPr marL="3684666" indent="0">
              <a:buNone/>
              <a:defRPr sz="2100" b="1"/>
            </a:lvl7pPr>
            <a:lvl8pPr marL="4298777" indent="0">
              <a:buNone/>
              <a:defRPr sz="2100" b="1"/>
            </a:lvl8pPr>
            <a:lvl9pPr marL="4912888" indent="0">
              <a:buNone/>
              <a:defRPr sz="2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7074" y="1981302"/>
            <a:ext cx="5377097" cy="4045497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80664" y="1326286"/>
            <a:ext cx="5379210" cy="655016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14111" indent="0">
              <a:buNone/>
              <a:defRPr sz="2700" b="1"/>
            </a:lvl2pPr>
            <a:lvl3pPr marL="1228222" indent="0">
              <a:buNone/>
              <a:defRPr sz="2400" b="1"/>
            </a:lvl3pPr>
            <a:lvl4pPr marL="1842333" indent="0">
              <a:buNone/>
              <a:defRPr sz="2100" b="1"/>
            </a:lvl4pPr>
            <a:lvl5pPr marL="2456444" indent="0">
              <a:buNone/>
              <a:defRPr sz="2100" b="1"/>
            </a:lvl5pPr>
            <a:lvl6pPr marL="3070555" indent="0">
              <a:buNone/>
              <a:defRPr sz="2100" b="1"/>
            </a:lvl6pPr>
            <a:lvl7pPr marL="3684666" indent="0">
              <a:buNone/>
              <a:defRPr sz="2100" b="1"/>
            </a:lvl7pPr>
            <a:lvl8pPr marL="4298777" indent="0">
              <a:buNone/>
              <a:defRPr sz="2100" b="1"/>
            </a:lvl8pPr>
            <a:lvl9pPr marL="4912888" indent="0">
              <a:buNone/>
              <a:defRPr sz="2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80664" y="1981302"/>
            <a:ext cx="5379210" cy="4045497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0BA0E-C9BF-4457-AFD3-324E8F3F7BC6}" type="datetimeFigureOut">
              <a:rPr lang="en-US" smtClean="0"/>
              <a:pPr/>
              <a:t>4/18/2018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304244" y="234051"/>
            <a:ext cx="10851383" cy="702151"/>
          </a:xfrm>
          <a:prstGeom prst="rect">
            <a:avLst/>
          </a:prstGeom>
        </p:spPr>
        <p:txBody>
          <a:bodyPr vert="horz" lIns="122822" tIns="61411" rIns="122822" bIns="61411" rtlCol="0" anchor="ctr">
            <a:normAutofit fontScale="85000" lnSpcReduction="20000"/>
          </a:bodyPr>
          <a:lstStyle>
            <a:lvl1pPr algn="l">
              <a:defRPr sz="4000" b="1">
                <a:solidFill>
                  <a:schemeClr val="bg1"/>
                </a:solidFill>
                <a:latin typeface="+mj-lt"/>
              </a:defRPr>
            </a:lvl1pPr>
          </a:lstStyle>
          <a:p>
            <a:pPr marL="0" marR="0" lvl="0" indent="0" algn="l" defTabSz="122822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Click to edit Master title style</a:t>
            </a:r>
            <a:endParaRPr kumimoji="0" lang="en-US" sz="5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0BA0E-C9BF-4457-AFD3-324E8F3F7BC6}" type="datetimeFigureOut">
              <a:rPr lang="en-US" smtClean="0"/>
              <a:pPr/>
              <a:t>4/18/2018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04244" y="234051"/>
            <a:ext cx="10851383" cy="702151"/>
          </a:xfrm>
        </p:spPr>
        <p:txBody>
          <a:bodyPr/>
          <a:lstStyle>
            <a:lvl1pPr algn="l">
              <a:defRPr sz="54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608489" y="1482321"/>
            <a:ext cx="10952798" cy="4633874"/>
          </a:xfrm>
        </p:spPr>
        <p:txBody>
          <a:bodyPr>
            <a:normAutofit/>
          </a:bodyPr>
          <a:lstStyle>
            <a:lvl1pPr>
              <a:defRPr sz="2700">
                <a:latin typeface="+mn-lt"/>
              </a:defRPr>
            </a:lvl1pPr>
            <a:lvl2pPr>
              <a:defRPr sz="2700">
                <a:latin typeface="+mn-lt"/>
              </a:defRPr>
            </a:lvl2pPr>
            <a:lvl3pPr>
              <a:defRPr sz="2700">
                <a:latin typeface="+mn-lt"/>
              </a:defRPr>
            </a:lvl3pPr>
            <a:lvl4pPr>
              <a:defRPr sz="2700">
                <a:latin typeface="+mn-lt"/>
              </a:defRPr>
            </a:lvl4pPr>
            <a:lvl5pPr>
              <a:defRPr sz="2700">
                <a:latin typeface="+mn-lt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8489" y="1638354"/>
            <a:ext cx="5374984" cy="4633874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6302" y="1638354"/>
            <a:ext cx="5374984" cy="4633874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0BA0E-C9BF-4457-AFD3-324E8F3F7BC6}" type="datetimeFigureOut">
              <a:rPr lang="en-US" smtClean="0"/>
              <a:pPr/>
              <a:t>4/18/2018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304244" y="234051"/>
            <a:ext cx="10851383" cy="702151"/>
          </a:xfrm>
        </p:spPr>
        <p:txBody>
          <a:bodyPr/>
          <a:lstStyle>
            <a:lvl1pPr algn="l">
              <a:defRPr sz="54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8489" y="1571715"/>
            <a:ext cx="5377097" cy="655016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14111" indent="0">
              <a:buNone/>
              <a:defRPr sz="2700" b="1"/>
            </a:lvl2pPr>
            <a:lvl3pPr marL="1228222" indent="0">
              <a:buNone/>
              <a:defRPr sz="2400" b="1"/>
            </a:lvl3pPr>
            <a:lvl4pPr marL="1842333" indent="0">
              <a:buNone/>
              <a:defRPr sz="2100" b="1"/>
            </a:lvl4pPr>
            <a:lvl5pPr marL="2456444" indent="0">
              <a:buNone/>
              <a:defRPr sz="2100" b="1"/>
            </a:lvl5pPr>
            <a:lvl6pPr marL="3070555" indent="0">
              <a:buNone/>
              <a:defRPr sz="2100" b="1"/>
            </a:lvl6pPr>
            <a:lvl7pPr marL="3684666" indent="0">
              <a:buNone/>
              <a:defRPr sz="2100" b="1"/>
            </a:lvl7pPr>
            <a:lvl8pPr marL="4298777" indent="0">
              <a:buNone/>
              <a:defRPr sz="2100" b="1"/>
            </a:lvl8pPr>
            <a:lvl9pPr marL="4912888" indent="0">
              <a:buNone/>
              <a:defRPr sz="2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8489" y="2226730"/>
            <a:ext cx="5377097" cy="4045497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2078" y="1571715"/>
            <a:ext cx="5379210" cy="655016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14111" indent="0">
              <a:buNone/>
              <a:defRPr sz="2700" b="1"/>
            </a:lvl2pPr>
            <a:lvl3pPr marL="1228222" indent="0">
              <a:buNone/>
              <a:defRPr sz="2400" b="1"/>
            </a:lvl3pPr>
            <a:lvl4pPr marL="1842333" indent="0">
              <a:buNone/>
              <a:defRPr sz="2100" b="1"/>
            </a:lvl4pPr>
            <a:lvl5pPr marL="2456444" indent="0">
              <a:buNone/>
              <a:defRPr sz="2100" b="1"/>
            </a:lvl5pPr>
            <a:lvl6pPr marL="3070555" indent="0">
              <a:buNone/>
              <a:defRPr sz="2100" b="1"/>
            </a:lvl6pPr>
            <a:lvl7pPr marL="3684666" indent="0">
              <a:buNone/>
              <a:defRPr sz="2100" b="1"/>
            </a:lvl7pPr>
            <a:lvl8pPr marL="4298777" indent="0">
              <a:buNone/>
              <a:defRPr sz="2100" b="1"/>
            </a:lvl8pPr>
            <a:lvl9pPr marL="4912888" indent="0">
              <a:buNone/>
              <a:defRPr sz="2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2078" y="2226730"/>
            <a:ext cx="5379210" cy="4045497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0BA0E-C9BF-4457-AFD3-324E8F3F7BC6}" type="datetimeFigureOut">
              <a:rPr lang="en-US" smtClean="0"/>
              <a:pPr/>
              <a:t>4/18/2018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304244" y="234051"/>
            <a:ext cx="10851383" cy="702151"/>
          </a:xfrm>
        </p:spPr>
        <p:txBody>
          <a:bodyPr/>
          <a:lstStyle>
            <a:lvl1pPr algn="l">
              <a:defRPr sz="54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733" y="2181221"/>
            <a:ext cx="10344309" cy="15050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466" y="3978857"/>
            <a:ext cx="8518843" cy="179438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141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282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423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564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705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846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987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128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0BA0E-C9BF-4457-AFD3-324E8F3F7BC6}" type="datetimeFigureOut">
              <a:rPr lang="en-US" smtClean="0"/>
              <a:pPr/>
              <a:t>4/18/2018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EF23F-21F1-4F1E-8DF9-1A8E02D99E79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9" name="Picture 8" descr="20110613_AVer CIS-PPT-2_三校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2" y="0"/>
            <a:ext cx="12169776" cy="7021513"/>
          </a:xfrm>
          <a:prstGeom prst="rect">
            <a:avLst/>
          </a:prstGeom>
        </p:spPr>
      </p:pic>
      <p:sp>
        <p:nvSpPr>
          <p:cNvPr id="8" name="Slide Number Placeholder 5"/>
          <p:cNvSpPr txBox="1">
            <a:spLocks/>
          </p:cNvSpPr>
          <p:nvPr userDrawn="1"/>
        </p:nvSpPr>
        <p:spPr>
          <a:xfrm>
            <a:off x="4668146" y="6647683"/>
            <a:ext cx="2839614" cy="373831"/>
          </a:xfrm>
          <a:prstGeom prst="rect">
            <a:avLst/>
          </a:prstGeom>
        </p:spPr>
        <p:txBody>
          <a:bodyPr vert="horz" lIns="122822" tIns="61411" rIns="122822" bIns="6141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122822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4EF23F-21F1-4F1E-8DF9-1A8E02D99E79}" type="slidenum">
              <a:rPr kumimoji="0" lang="en-US" sz="19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122822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9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5" Type="http://schemas.openxmlformats.org/officeDocument/2006/relationships/slideLayout" Target="../slideLayouts/slideLayout12.xml"/><Relationship Id="rId10" Type="http://schemas.openxmlformats.org/officeDocument/2006/relationships/image" Target="../media/image1.jpeg"/><Relationship Id="rId4" Type="http://schemas.openxmlformats.org/officeDocument/2006/relationships/slideLayout" Target="../slideLayouts/slideLayout11.xml"/><Relationship Id="rId9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8489" y="281187"/>
            <a:ext cx="10952798" cy="1170252"/>
          </a:xfrm>
          <a:prstGeom prst="rect">
            <a:avLst/>
          </a:prstGeom>
        </p:spPr>
        <p:txBody>
          <a:bodyPr vert="horz" lIns="122822" tIns="61411" rIns="122822" bIns="61411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8489" y="1638354"/>
            <a:ext cx="10952798" cy="4633874"/>
          </a:xfrm>
          <a:prstGeom prst="rect">
            <a:avLst/>
          </a:prstGeom>
        </p:spPr>
        <p:txBody>
          <a:bodyPr vert="horz" lIns="122822" tIns="61411" rIns="122822" bIns="6141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8489" y="6507903"/>
            <a:ext cx="2839614" cy="373831"/>
          </a:xfrm>
          <a:prstGeom prst="rect">
            <a:avLst/>
          </a:prstGeom>
        </p:spPr>
        <p:txBody>
          <a:bodyPr vert="horz" lIns="122822" tIns="61411" rIns="122822" bIns="61411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80BA0E-C9BF-4457-AFD3-324E8F3F7BC6}" type="datetimeFigureOut">
              <a:rPr lang="en-US" smtClean="0"/>
              <a:pPr/>
              <a:t>4/18/2018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58007" y="6507903"/>
            <a:ext cx="3853762" cy="373831"/>
          </a:xfrm>
          <a:prstGeom prst="rect">
            <a:avLst/>
          </a:prstGeom>
        </p:spPr>
        <p:txBody>
          <a:bodyPr vert="horz" lIns="122822" tIns="61411" rIns="122822" bIns="61411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21672" y="6507903"/>
            <a:ext cx="2839614" cy="373831"/>
          </a:xfrm>
          <a:prstGeom prst="rect">
            <a:avLst/>
          </a:prstGeom>
        </p:spPr>
        <p:txBody>
          <a:bodyPr vert="horz" lIns="122822" tIns="61411" rIns="122822" bIns="61411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4EF23F-21F1-4F1E-8DF9-1A8E02D99E79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0" name="Picture 9" descr="20110613_AVer CIS-PPT-3_三校.jpg"/>
          <p:cNvPicPr>
            <a:picLocks noChangeAspect="1"/>
          </p:cNvPicPr>
          <p:nvPr userDrawn="1"/>
        </p:nvPicPr>
        <p:blipFill>
          <a:blip r:embed="rId9" cstate="print"/>
          <a:stretch>
            <a:fillRect/>
          </a:stretch>
        </p:blipFill>
        <p:spPr>
          <a:xfrm>
            <a:off x="5401" y="0"/>
            <a:ext cx="12164376" cy="7021513"/>
          </a:xfrm>
          <a:prstGeom prst="rect">
            <a:avLst/>
          </a:prstGeom>
        </p:spPr>
      </p:pic>
      <p:sp>
        <p:nvSpPr>
          <p:cNvPr id="8" name="Slide Number Placeholder 5"/>
          <p:cNvSpPr txBox="1">
            <a:spLocks/>
          </p:cNvSpPr>
          <p:nvPr userDrawn="1"/>
        </p:nvSpPr>
        <p:spPr>
          <a:xfrm>
            <a:off x="4668146" y="6647683"/>
            <a:ext cx="2839614" cy="373831"/>
          </a:xfrm>
          <a:prstGeom prst="rect">
            <a:avLst/>
          </a:prstGeom>
        </p:spPr>
        <p:txBody>
          <a:bodyPr vert="horz" lIns="122822" tIns="61411" rIns="122822" bIns="6141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122822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4EF23F-21F1-4F1E-8DF9-1A8E02D99E79}" type="slidenum">
              <a:rPr kumimoji="0" lang="en-US" sz="19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122822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9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</p:sldLayoutIdLst>
  <p:txStyles>
    <p:titleStyle>
      <a:lvl1pPr algn="ctr" defTabSz="1228222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60583" indent="-460583" algn="l" defTabSz="1228222" rtl="0" eaLnBrk="1" latinLnBrk="0" hangingPunct="1">
        <a:spcBef>
          <a:spcPct val="20000"/>
        </a:spcBef>
        <a:buFont typeface="Arial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7930" indent="-383819" algn="l" defTabSz="1228222" rtl="0" eaLnBrk="1" latinLnBrk="0" hangingPunct="1">
        <a:spcBef>
          <a:spcPct val="20000"/>
        </a:spcBef>
        <a:buFont typeface="Arial" pitchFamily="34" charset="0"/>
        <a:buChar char="–"/>
        <a:defRPr sz="3800" kern="1200">
          <a:solidFill>
            <a:schemeClr val="tx1"/>
          </a:solidFill>
          <a:latin typeface="+mn-lt"/>
          <a:ea typeface="+mn-ea"/>
          <a:cs typeface="+mn-cs"/>
        </a:defRPr>
      </a:lvl2pPr>
      <a:lvl3pPr marL="1535278" indent="-307056" algn="l" defTabSz="1228222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49389" indent="-307056" algn="l" defTabSz="1228222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63500" indent="-307056" algn="l" defTabSz="1228222" rtl="0" eaLnBrk="1" latinLnBrk="0" hangingPunct="1">
        <a:spcBef>
          <a:spcPct val="20000"/>
        </a:spcBef>
        <a:buFont typeface="Arial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77611" indent="-307056" algn="l" defTabSz="1228222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91722" indent="-307056" algn="l" defTabSz="1228222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605833" indent="-307056" algn="l" defTabSz="1228222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219944" indent="-307056" algn="l" defTabSz="1228222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2822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14111" algn="l" defTabSz="122822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28222" algn="l" defTabSz="122822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42333" algn="l" defTabSz="122822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6444" algn="l" defTabSz="122822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70555" algn="l" defTabSz="122822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84666" algn="l" defTabSz="122822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98777" algn="l" defTabSz="122822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912888" algn="l" defTabSz="122822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8489" y="281187"/>
            <a:ext cx="10952798" cy="1170252"/>
          </a:xfrm>
          <a:prstGeom prst="rect">
            <a:avLst/>
          </a:prstGeom>
        </p:spPr>
        <p:txBody>
          <a:bodyPr vert="horz" lIns="122822" tIns="61411" rIns="122822" bIns="61411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8489" y="1638354"/>
            <a:ext cx="10952798" cy="4633874"/>
          </a:xfrm>
          <a:prstGeom prst="rect">
            <a:avLst/>
          </a:prstGeom>
        </p:spPr>
        <p:txBody>
          <a:bodyPr vert="horz" lIns="122822" tIns="61411" rIns="122822" bIns="6141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8489" y="6507903"/>
            <a:ext cx="2839614" cy="373831"/>
          </a:xfrm>
          <a:prstGeom prst="rect">
            <a:avLst/>
          </a:prstGeom>
        </p:spPr>
        <p:txBody>
          <a:bodyPr vert="horz" lIns="122822" tIns="61411" rIns="122822" bIns="61411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80BA0E-C9BF-4457-AFD3-324E8F3F7BC6}" type="datetimeFigureOut">
              <a:rPr lang="en-US" smtClean="0"/>
              <a:pPr/>
              <a:t>4/18/2018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58007" y="6507903"/>
            <a:ext cx="3853762" cy="373831"/>
          </a:xfrm>
          <a:prstGeom prst="rect">
            <a:avLst/>
          </a:prstGeom>
        </p:spPr>
        <p:txBody>
          <a:bodyPr vert="horz" lIns="122822" tIns="61411" rIns="122822" bIns="61411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21672" y="6507903"/>
            <a:ext cx="2839614" cy="373831"/>
          </a:xfrm>
          <a:prstGeom prst="rect">
            <a:avLst/>
          </a:prstGeom>
        </p:spPr>
        <p:txBody>
          <a:bodyPr vert="horz" lIns="122822" tIns="61411" rIns="122822" bIns="61411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4EF23F-21F1-4F1E-8DF9-1A8E02D99E79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0" name="Picture 9" descr="20110613_AVer CIS-PPT-3_三校.jpg"/>
          <p:cNvPicPr>
            <a:picLocks noChangeAspect="1"/>
          </p:cNvPicPr>
          <p:nvPr userDrawn="1"/>
        </p:nvPicPr>
        <p:blipFill>
          <a:blip r:embed="rId10" cstate="print"/>
          <a:stretch>
            <a:fillRect/>
          </a:stretch>
        </p:blipFill>
        <p:spPr>
          <a:xfrm>
            <a:off x="2701" y="0"/>
            <a:ext cx="12164376" cy="7021513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67" r:id="rId8"/>
  </p:sldLayoutIdLst>
  <p:txStyles>
    <p:titleStyle>
      <a:lvl1pPr algn="ctr" defTabSz="1228222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60583" indent="-460583" algn="l" defTabSz="1228222" rtl="0" eaLnBrk="1" latinLnBrk="0" hangingPunct="1">
        <a:spcBef>
          <a:spcPct val="20000"/>
        </a:spcBef>
        <a:buFont typeface="Arial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7930" indent="-383819" algn="l" defTabSz="1228222" rtl="0" eaLnBrk="1" latinLnBrk="0" hangingPunct="1">
        <a:spcBef>
          <a:spcPct val="20000"/>
        </a:spcBef>
        <a:buFont typeface="Arial" pitchFamily="34" charset="0"/>
        <a:buChar char="–"/>
        <a:defRPr sz="3800" kern="1200">
          <a:solidFill>
            <a:schemeClr val="tx1"/>
          </a:solidFill>
          <a:latin typeface="+mn-lt"/>
          <a:ea typeface="+mn-ea"/>
          <a:cs typeface="+mn-cs"/>
        </a:defRPr>
      </a:lvl2pPr>
      <a:lvl3pPr marL="1535278" indent="-307056" algn="l" defTabSz="1228222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49389" indent="-307056" algn="l" defTabSz="1228222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63500" indent="-307056" algn="l" defTabSz="1228222" rtl="0" eaLnBrk="1" latinLnBrk="0" hangingPunct="1">
        <a:spcBef>
          <a:spcPct val="20000"/>
        </a:spcBef>
        <a:buFont typeface="Arial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77611" indent="-307056" algn="l" defTabSz="1228222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91722" indent="-307056" algn="l" defTabSz="1228222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605833" indent="-307056" algn="l" defTabSz="1228222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219944" indent="-307056" algn="l" defTabSz="1228222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2822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14111" algn="l" defTabSz="122822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28222" algn="l" defTabSz="122822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42333" algn="l" defTabSz="122822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6444" algn="l" defTabSz="122822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70555" algn="l" defTabSz="122822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84666" algn="l" defTabSz="122822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98777" algn="l" defTabSz="122822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912888" algn="l" defTabSz="122822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hyperlink" Target="http://communication.aver.com/DownloadFile.aspx?n=4479|1F68B2E9-7B97-4F10-9BC7-553940119426&amp;t=ServiceDownload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7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0" y="2928056"/>
            <a:ext cx="8771593" cy="1716370"/>
          </a:xfrm>
          <a:prstGeom prst="rect">
            <a:avLst/>
          </a:prstGeom>
        </p:spPr>
        <p:txBody>
          <a:bodyPr vert="horz" lIns="122822" tIns="61411" rIns="122822" bIns="61411" rtlCol="0" anchor="t">
            <a:noAutofit/>
          </a:bodyPr>
          <a:lstStyle>
            <a:lvl1pPr algn="l">
              <a:defRPr sz="4000">
                <a:solidFill>
                  <a:schemeClr val="bg1"/>
                </a:solidFill>
                <a:latin typeface="+mj-lt"/>
              </a:defRPr>
            </a:lvl1pPr>
          </a:lstStyle>
          <a:p>
            <a:pPr>
              <a:lnSpc>
                <a:spcPct val="150000"/>
              </a:lnSpc>
              <a:spcBef>
                <a:spcPct val="0"/>
              </a:spcBef>
              <a:defRPr/>
            </a:pPr>
            <a:r>
              <a:rPr lang="en-US" altLang="zh-TW" dirty="0" err="1" smtClean="0"/>
              <a:t>EZJoin</a:t>
            </a:r>
            <a:r>
              <a:rPr lang="en-US" altLang="zh-TW" dirty="0" smtClean="0"/>
              <a:t> - Connect Cloud-based solution</a:t>
            </a:r>
          </a:p>
          <a:p>
            <a:pPr lvl="1">
              <a:lnSpc>
                <a:spcPct val="150000"/>
              </a:lnSpc>
              <a:spcBef>
                <a:spcPct val="0"/>
              </a:spcBef>
              <a:defRPr/>
            </a:pPr>
            <a:r>
              <a:rPr lang="en-US" altLang="zh-TW" b="1" dirty="0" smtClean="0">
                <a:solidFill>
                  <a:schemeClr val="bg1"/>
                </a:solidFill>
                <a:latin typeface="Calibri"/>
                <a:ea typeface="BiauKai"/>
                <a:cs typeface="Calibri"/>
              </a:rPr>
              <a:t>                                                              For ZOOM and </a:t>
            </a:r>
            <a:r>
              <a:rPr lang="en-US" altLang="zh-TW" b="1" dirty="0" err="1" smtClean="0">
                <a:solidFill>
                  <a:schemeClr val="bg1"/>
                </a:solidFill>
                <a:latin typeface="Calibri"/>
                <a:ea typeface="BiauKai"/>
                <a:cs typeface="Calibri"/>
              </a:rPr>
              <a:t>Bluejeans</a:t>
            </a:r>
            <a:r>
              <a:rPr lang="en-US" altLang="zh-TW" b="1" dirty="0" smtClean="0">
                <a:solidFill>
                  <a:schemeClr val="bg1"/>
                </a:solidFill>
                <a:latin typeface="Calibri"/>
                <a:ea typeface="BiauKai"/>
                <a:cs typeface="Calibri"/>
              </a:rPr>
              <a:t>                                     </a:t>
            </a:r>
            <a:endParaRPr lang="en-US" altLang="zh-TW" b="1" dirty="0">
              <a:solidFill>
                <a:schemeClr val="bg1"/>
              </a:solidFill>
              <a:latin typeface="Calibri"/>
              <a:ea typeface="BiauKai"/>
              <a:cs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zh-TW" sz="4400" dirty="0" err="1"/>
              <a:t>EZJoin</a:t>
            </a:r>
            <a:r>
              <a:rPr lang="en-US" altLang="zh-TW" sz="4400" dirty="0"/>
              <a:t> 1 2 3</a:t>
            </a:r>
            <a:endParaRPr lang="zh-TW" altLang="en-US" sz="4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2273" y="4303981"/>
            <a:ext cx="5124233" cy="25061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473" y="1155700"/>
            <a:ext cx="5384194" cy="24368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437301" y="3946568"/>
            <a:ext cx="536222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dirty="0" smtClean="0"/>
              <a:t>Download the XML </a:t>
            </a:r>
            <a:r>
              <a:rPr lang="en-US" altLang="zh-TW" dirty="0"/>
              <a:t>file from </a:t>
            </a:r>
            <a:r>
              <a:rPr lang="en-US" altLang="zh-TW" dirty="0" err="1" smtClean="0"/>
              <a:t>AVer</a:t>
            </a:r>
            <a:r>
              <a:rPr lang="en-US" altLang="zh-TW" dirty="0" smtClean="0"/>
              <a:t> website download center</a:t>
            </a:r>
          </a:p>
          <a:p>
            <a:r>
              <a:rPr lang="en-US" altLang="zh-TW" dirty="0">
                <a:hlinkClick r:id="rId4"/>
              </a:rPr>
              <a:t>http://</a:t>
            </a:r>
            <a:r>
              <a:rPr lang="en-US" altLang="zh-TW" dirty="0" smtClean="0">
                <a:hlinkClick r:id="rId4"/>
              </a:rPr>
              <a:t>communication.aver.com/DownloadFile.aspx?n=4479|1F68B2E9-7B97-4F10-9BC7-553940119426&amp;t=ServiceDownload</a:t>
            </a:r>
            <a:endParaRPr lang="en-US" altLang="zh-TW" dirty="0" smtClean="0"/>
          </a:p>
          <a:p>
            <a:endParaRPr lang="en-US" altLang="zh-TW" dirty="0" smtClean="0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673" y="1155701"/>
            <a:ext cx="5116833" cy="2521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向下箭號 6"/>
          <p:cNvSpPr/>
          <p:nvPr/>
        </p:nvSpPr>
        <p:spPr>
          <a:xfrm>
            <a:off x="8418839" y="3773603"/>
            <a:ext cx="698500" cy="39900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78388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zh-TW" sz="4400" dirty="0" err="1"/>
              <a:t>EZJoin</a:t>
            </a:r>
            <a:r>
              <a:rPr lang="en-US" altLang="zh-TW" sz="4400" dirty="0"/>
              <a:t> 1 2 3</a:t>
            </a:r>
            <a:endParaRPr lang="zh-TW" altLang="en-US" sz="4400" dirty="0"/>
          </a:p>
        </p:txBody>
      </p:sp>
      <p:sp>
        <p:nvSpPr>
          <p:cNvPr id="5" name="矩形 4"/>
          <p:cNvSpPr/>
          <p:nvPr/>
        </p:nvSpPr>
        <p:spPr>
          <a:xfrm>
            <a:off x="6713538" y="1302446"/>
            <a:ext cx="471646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000" dirty="0" smtClean="0"/>
              <a:t>2. Press the remote controller color button to enter 3</a:t>
            </a:r>
            <a:r>
              <a:rPr lang="en-US" altLang="zh-TW" sz="2000" baseline="30000" dirty="0" smtClean="0"/>
              <a:t>rd</a:t>
            </a:r>
            <a:r>
              <a:rPr lang="en-US" altLang="zh-TW" sz="2000" dirty="0" smtClean="0"/>
              <a:t> party Cloud of ZOOM or BLUEJEANS ..</a:t>
            </a:r>
            <a:endParaRPr lang="zh-TW" altLang="en-US" sz="20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572" y="4248107"/>
            <a:ext cx="5923217" cy="2553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572" y="1294687"/>
            <a:ext cx="5923217" cy="2659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7"/>
          <p:cNvSpPr/>
          <p:nvPr/>
        </p:nvSpPr>
        <p:spPr>
          <a:xfrm>
            <a:off x="6713536" y="2377038"/>
            <a:ext cx="545623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000" dirty="0"/>
              <a:t>3. Fill in the Meeting ID and passcode =&gt; Call, go to 3</a:t>
            </a:r>
            <a:r>
              <a:rPr lang="en-US" altLang="zh-TW" sz="2000" baseline="30000" dirty="0"/>
              <a:t>rd</a:t>
            </a:r>
            <a:r>
              <a:rPr lang="en-US" altLang="zh-TW" sz="2000" dirty="0"/>
              <a:t> VMR Meeting</a:t>
            </a:r>
            <a:r>
              <a:rPr lang="en-US" altLang="zh-TW" sz="2000" dirty="0" smtClean="0"/>
              <a:t>..         Demo video: </a:t>
            </a:r>
            <a:endParaRPr lang="zh-TW" altLang="en-US" sz="2000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267" y="3953971"/>
            <a:ext cx="5266846" cy="2847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物件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74477420"/>
              </p:ext>
            </p:extLst>
          </p:nvPr>
        </p:nvGraphicFramePr>
        <p:xfrm>
          <a:off x="10341422" y="2790704"/>
          <a:ext cx="1574092" cy="94240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7" name="封裝程式殼層物件" showAsIcon="1" r:id="rId6" imgW="972360" imgH="582120" progId="Package">
                  <p:embed/>
                </p:oleObj>
              </mc:Choice>
              <mc:Fallback>
                <p:oleObj name="封裝程式殼層物件" showAsIcon="1" r:id="rId6" imgW="972360" imgH="582120" progId="Pack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0341422" y="2790704"/>
                        <a:ext cx="1574092" cy="94240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34119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8621</TotalTime>
  <Words>70</Words>
  <Application>Microsoft Office PowerPoint</Application>
  <PresentationFormat>自訂</PresentationFormat>
  <Paragraphs>9</Paragraphs>
  <Slides>3</Slides>
  <Notes>1</Notes>
  <HiddenSlides>0</HiddenSlides>
  <MMClips>0</MMClips>
  <ScaleCrop>false</ScaleCrop>
  <HeadingPairs>
    <vt:vector size="6" baseType="variant">
      <vt:variant>
        <vt:lpstr>佈景主題</vt:lpstr>
      </vt:variant>
      <vt:variant>
        <vt:i4>2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3</vt:i4>
      </vt:variant>
    </vt:vector>
  </HeadingPairs>
  <TitlesOfParts>
    <vt:vector size="6" baseType="lpstr">
      <vt:lpstr>4_Office Theme</vt:lpstr>
      <vt:lpstr>3_Office Theme</vt:lpstr>
      <vt:lpstr>封裝</vt:lpstr>
      <vt:lpstr>PowerPoint 簡報</vt:lpstr>
      <vt:lpstr>EZJoin 1 2 3</vt:lpstr>
      <vt:lpstr>EZJoin 1 2 3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Joan Hsu</dc:creator>
  <cp:lastModifiedBy>Jack Kuo</cp:lastModifiedBy>
  <cp:revision>402</cp:revision>
  <cp:lastPrinted>2012-09-26T01:49:12Z</cp:lastPrinted>
  <dcterms:created xsi:type="dcterms:W3CDTF">2015-01-26T03:54:28Z</dcterms:created>
  <dcterms:modified xsi:type="dcterms:W3CDTF">2018-04-18T09:47:54Z</dcterms:modified>
</cp:coreProperties>
</file>